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</p:sldMasterIdLst>
  <p:sldIdLst>
    <p:sldId id="256" r:id="rId4"/>
  </p:sldIdLst>
  <p:sldSz cx="43891200" cy="21945600"/>
  <p:notesSz cx="6858000" cy="9144000"/>
  <p:defaultTextStyle>
    <a:defPPr>
      <a:defRPr lang="en-US"/>
    </a:defPPr>
    <a:lvl1pPr marL="0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1pPr>
    <a:lvl2pPr marL="357631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2pPr>
    <a:lvl3pPr marL="715262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3pPr>
    <a:lvl4pPr marL="1072896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4pPr>
    <a:lvl5pPr marL="1430527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5pPr>
    <a:lvl6pPr marL="1788161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6pPr>
    <a:lvl7pPr marL="2145792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7pPr>
    <a:lvl8pPr marL="2503422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8pPr>
    <a:lvl9pPr marL="2861057" algn="l" defTabSz="357631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CA3"/>
    <a:srgbClr val="FFFFFF"/>
    <a:srgbClr val="920000"/>
    <a:srgbClr val="6A6969"/>
    <a:srgbClr val="0C0600"/>
    <a:srgbClr val="2B2929"/>
    <a:srgbClr val="600000"/>
    <a:srgbClr val="3A1D00"/>
    <a:srgbClr val="663300"/>
    <a:srgbClr val="411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 snapToGrid="0">
      <p:cViewPr>
        <p:scale>
          <a:sx n="20" d="100"/>
          <a:sy n="20" d="100"/>
        </p:scale>
        <p:origin x="1374" y="24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baseline="0">
              <a:solidFill>
                <a:schemeClr val="tx2">
                  <a:alpha val="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23554784672615"/>
          <c:y val="0.16693151536685025"/>
          <c:w val="0.8627644521532738"/>
          <c:h val="0.62698392254396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A69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92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>
                        <a:alpha val="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3991264"/>
        <c:axId val="433987656"/>
      </c:barChart>
      <c:catAx>
        <c:axId val="43399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>
                    <a:alpha val="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2">
              <a:alpha val="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2800"/>
        </a:p>
      </dgm:t>
    </dgm:pt>
    <dgm:pt modelId="{D3916F06-88EB-4745-9AC1-6F647012DD5A}" type="sibTrans" cxnId="{BB479587-F13E-41CD-AE48-D1360CCD88B5}">
      <dgm:prSet/>
      <dgm:spPr>
        <a:solidFill>
          <a:srgbClr val="920000"/>
        </a:solidFill>
      </dgm:spPr>
      <dgm:t>
        <a:bodyPr/>
        <a:lstStyle/>
        <a:p>
          <a:endParaRPr lang="en-US" sz="2800">
            <a:solidFill>
              <a:sysClr val="windowText" lastClr="000000">
                <a:alpha val="0"/>
              </a:sysClr>
            </a:solidFill>
          </a:endParaRPr>
        </a:p>
      </dgm:t>
    </dgm:pt>
    <dgm:pt modelId="{6294DCBE-C1CA-4308-94E1-30D3C71FC2F6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28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2800"/>
        </a:p>
      </dgm:t>
    </dgm:pt>
    <dgm:pt modelId="{FB83CC65-433F-4680-9A3E-041E7D0B1538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28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2800"/>
        </a:p>
      </dgm:t>
    </dgm:pt>
    <dgm:pt modelId="{92499303-4937-4DC7-B412-1A1E207EEE5A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28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2800"/>
        </a:p>
      </dgm:t>
    </dgm:pt>
    <dgm:pt modelId="{ABB33269-7B6E-4B85-88F9-22620861B387}">
      <dgm:prSet phldrT="[Text]" phldr="1" custT="1"/>
      <dgm:spPr>
        <a:solidFill>
          <a:srgbClr val="2B2929"/>
        </a:solidFill>
      </dgm:spPr>
      <dgm:t>
        <a:bodyPr/>
        <a:lstStyle/>
        <a:p>
          <a:endParaRPr lang="en-US" sz="2800" dirty="0">
            <a:solidFill>
              <a:schemeClr val="lt1">
                <a:alpha val="0"/>
              </a:schemeClr>
            </a:solidFill>
          </a:endParaRPr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28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28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>
        <a:solidFill>
          <a:srgbClr val="6A6969"/>
        </a:solidFill>
      </dgm:spPr>
      <dgm:t>
        <a:bodyPr/>
        <a:lstStyle/>
        <a:p>
          <a:endParaRPr lang="en-US" sz="4000" dirty="0">
            <a:solidFill>
              <a:schemeClr val="lt1">
                <a:alpha val="0"/>
              </a:schemeClr>
            </a:solidFill>
          </a:endParaRPr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rgbClr val="920000"/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 custLinFactNeighborX="-3053" custLinFactNeighborY="552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 custLinFactNeighborX="-3053" custLinFactNeighborY="552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pr"/>
        </a:ext>
      </dgm:extLst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 custLinFactNeighborX="-3053" custLinFactNeighborY="552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2109066" y="101607"/>
          <a:ext cx="4430337" cy="4430337"/>
        </a:xfrm>
        <a:prstGeom prst="circularArrow">
          <a:avLst>
            <a:gd name="adj1" fmla="val 5544"/>
            <a:gd name="adj2" fmla="val 330680"/>
            <a:gd name="adj3" fmla="val 14281098"/>
            <a:gd name="adj4" fmla="val 17085581"/>
            <a:gd name="adj5" fmla="val 5757"/>
          </a:avLst>
        </a:prstGeom>
        <a:solidFill>
          <a:srgbClr val="92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3521047" y="1016"/>
          <a:ext cx="1606375" cy="104516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572068" y="52037"/>
        <a:ext cx="1504333" cy="943122"/>
      </dsp:txXfrm>
    </dsp:sp>
    <dsp:sp modelId="{ECA4B28D-FB73-41A0-8E83-FCE202FAD9E6}">
      <dsp:nvSpPr>
        <dsp:cNvPr id="0" name=""/>
        <dsp:cNvSpPr/>
      </dsp:nvSpPr>
      <dsp:spPr>
        <a:xfrm>
          <a:off x="5317849" y="1306469"/>
          <a:ext cx="1606375" cy="104516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5368870" y="1357490"/>
        <a:ext cx="1504333" cy="943122"/>
      </dsp:txXfrm>
    </dsp:sp>
    <dsp:sp modelId="{C339F04C-A5BB-4A64-B845-1BAFD920C4F8}">
      <dsp:nvSpPr>
        <dsp:cNvPr id="0" name=""/>
        <dsp:cNvSpPr/>
      </dsp:nvSpPr>
      <dsp:spPr>
        <a:xfrm>
          <a:off x="4631532" y="3418737"/>
          <a:ext cx="1606375" cy="104516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4682553" y="3469758"/>
        <a:ext cx="1504333" cy="943122"/>
      </dsp:txXfrm>
    </dsp:sp>
    <dsp:sp modelId="{6A22A8DF-822F-46D4-A73A-55EA8D5F57E4}">
      <dsp:nvSpPr>
        <dsp:cNvPr id="0" name=""/>
        <dsp:cNvSpPr/>
      </dsp:nvSpPr>
      <dsp:spPr>
        <a:xfrm>
          <a:off x="2410562" y="3418737"/>
          <a:ext cx="1606375" cy="104516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461583" y="3469758"/>
        <a:ext cx="1504333" cy="943122"/>
      </dsp:txXfrm>
    </dsp:sp>
    <dsp:sp modelId="{99ACF6CE-DB46-474D-A730-6FAD5DC58135}">
      <dsp:nvSpPr>
        <dsp:cNvPr id="0" name=""/>
        <dsp:cNvSpPr/>
      </dsp:nvSpPr>
      <dsp:spPr>
        <a:xfrm>
          <a:off x="1724244" y="1306469"/>
          <a:ext cx="1606375" cy="1045164"/>
        </a:xfrm>
        <a:prstGeom prst="roundRect">
          <a:avLst/>
        </a:prstGeom>
        <a:solidFill>
          <a:srgbClr val="2B292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1775265" y="1357490"/>
        <a:ext cx="1504333" cy="943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134" y="0"/>
          <a:ext cx="3320137" cy="4576890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2134" y="1830756"/>
        <a:ext cx="3320137" cy="1830756"/>
      </dsp:txXfrm>
    </dsp:sp>
    <dsp:sp modelId="{0CF4B1AF-AF0C-44FC-98E6-064B87316151}">
      <dsp:nvSpPr>
        <dsp:cNvPr id="0" name=""/>
        <dsp:cNvSpPr/>
      </dsp:nvSpPr>
      <dsp:spPr>
        <a:xfrm>
          <a:off x="853619" y="1117321"/>
          <a:ext cx="1524104" cy="152410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3421875" y="0"/>
          <a:ext cx="3320137" cy="4576890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3421875" y="1830756"/>
        <a:ext cx="3320137" cy="1830756"/>
      </dsp:txXfrm>
    </dsp:sp>
    <dsp:sp modelId="{0F7C8B89-0D5B-48D3-B74D-859029732D1A}">
      <dsp:nvSpPr>
        <dsp:cNvPr id="0" name=""/>
        <dsp:cNvSpPr/>
      </dsp:nvSpPr>
      <dsp:spPr>
        <a:xfrm>
          <a:off x="4273360" y="1117321"/>
          <a:ext cx="1524104" cy="152410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6841616" y="0"/>
          <a:ext cx="3320137" cy="4576890"/>
        </a:xfrm>
        <a:prstGeom prst="roundRect">
          <a:avLst>
            <a:gd name="adj" fmla="val 10000"/>
          </a:avLst>
        </a:prstGeom>
        <a:solidFill>
          <a:srgbClr val="6A696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>
            <a:solidFill>
              <a:schemeClr val="lt1">
                <a:alpha val="0"/>
              </a:schemeClr>
            </a:solidFill>
          </a:endParaRPr>
        </a:p>
      </dsp:txBody>
      <dsp:txXfrm>
        <a:off x="6841616" y="1830756"/>
        <a:ext cx="3320137" cy="1830756"/>
      </dsp:txXfrm>
    </dsp:sp>
    <dsp:sp modelId="{45DB1B15-E6D6-4EC1-B558-E1ED6A6A0D35}">
      <dsp:nvSpPr>
        <dsp:cNvPr id="0" name=""/>
        <dsp:cNvSpPr/>
      </dsp:nvSpPr>
      <dsp:spPr>
        <a:xfrm>
          <a:off x="7693102" y="1117321"/>
          <a:ext cx="1524104" cy="152410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406555" y="3661512"/>
          <a:ext cx="9350776" cy="686533"/>
        </a:xfrm>
        <a:prstGeom prst="leftRightArrow">
          <a:avLst/>
        </a:prstGeom>
        <a:solidFill>
          <a:srgbClr val="92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43891200" cy="2493819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50"/>
            <a:ext cx="43891200" cy="1995055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7980221"/>
            <a:ext cx="14464147" cy="11970326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4464152" y="7980221"/>
            <a:ext cx="14962909" cy="11970326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9427061" y="7980221"/>
            <a:ext cx="14464144" cy="11970326"/>
          </a:xfrm>
          <a:prstGeom prst="rect">
            <a:avLst/>
          </a:prstGeom>
          <a:solidFill>
            <a:srgbClr val="E0CCA3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7481460"/>
            <a:ext cx="43891200" cy="4987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24"/>
            <a:ext cx="43891200" cy="4987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7" y="21779350"/>
            <a:ext cx="5779021" cy="10141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44389970" y="0"/>
            <a:ext cx="6766560" cy="21945600"/>
            <a:chOff x="40348557" y="0"/>
            <a:chExt cx="11774579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32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32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59718" y="9476702"/>
              <a:ext cx="10912471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7223760" y="0"/>
            <a:ext cx="676656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64" tIns="102864" rIns="102864" bIns="102864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by 48”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wide. It can be used to print any poster with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 1:2 aspect ratio such as 42” high by 84” wide, 36” high by 72” wide, or 45” high by 90” wide.</a:t>
            </a: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94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32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078"/>
              </a:spcAft>
            </a:pPr>
            <a:b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7040880" y="9259702"/>
            <a:ext cx="6400800" cy="2835079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83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1975514" rtl="0" eaLnBrk="1" latinLnBrk="0" hangingPunct="1">
        <a:lnSpc>
          <a:spcPct val="90000"/>
        </a:lnSpc>
        <a:spcBef>
          <a:spcPct val="0"/>
        </a:spcBef>
        <a:buNone/>
        <a:defRPr sz="95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878" indent="-493878" algn="l" defTabSz="1975514" rtl="0" eaLnBrk="1" latinLnBrk="0" hangingPunct="1">
        <a:lnSpc>
          <a:spcPct val="90000"/>
        </a:lnSpc>
        <a:spcBef>
          <a:spcPts val="2160"/>
        </a:spcBef>
        <a:buFont typeface="Arial" panose="020B0604020202020204" pitchFamily="34" charset="0"/>
        <a:buChar char="•"/>
        <a:defRPr sz="6048" kern="1200">
          <a:solidFill>
            <a:schemeClr val="tx1"/>
          </a:solidFill>
          <a:latin typeface="+mn-lt"/>
          <a:ea typeface="+mn-ea"/>
          <a:cs typeface="+mn-cs"/>
        </a:defRPr>
      </a:lvl1pPr>
      <a:lvl2pPr marL="1481635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5184" kern="1200">
          <a:solidFill>
            <a:schemeClr val="tx1"/>
          </a:solidFill>
          <a:latin typeface="+mn-lt"/>
          <a:ea typeface="+mn-ea"/>
          <a:cs typeface="+mn-cs"/>
        </a:defRPr>
      </a:lvl2pPr>
      <a:lvl3pPr marL="246939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45714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444490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543266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642041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740817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8395933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1pPr>
      <a:lvl2pPr marL="98775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97551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3pPr>
      <a:lvl4pPr marL="296327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395102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493878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5926541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6914298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790205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4384117" y="7989807"/>
            <a:ext cx="29427056" cy="11970326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60075" y="7999397"/>
            <a:ext cx="14464144" cy="11970326"/>
          </a:xfrm>
          <a:prstGeom prst="rect">
            <a:avLst/>
          </a:prstGeom>
          <a:solidFill>
            <a:schemeClr val="tx2">
              <a:lumMod val="10000"/>
              <a:lumOff val="90000"/>
              <a:alpha val="75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43891200" cy="2493819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50"/>
            <a:ext cx="43891200" cy="1995055"/>
          </a:xfrm>
          <a:prstGeom prst="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57110550"/>
            <a:ext cx="43891200" cy="4987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24"/>
            <a:ext cx="43891200" cy="498765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7" y="21779350"/>
            <a:ext cx="5779021" cy="10141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7481460"/>
            <a:ext cx="43891200" cy="498765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8" name="Instructions">
            <a:extLst>
              <a:ext uri="{FF2B5EF4-FFF2-40B4-BE49-F238E27FC236}">
                <a16:creationId xmlns:a16="http://schemas.microsoft.com/office/drawing/2014/main" id="{AA5ABB77-B3D6-4922-9D75-8B389ACA58F5}"/>
              </a:ext>
            </a:extLst>
          </p:cNvPr>
          <p:cNvSpPr/>
          <p:nvPr userDrawn="1"/>
        </p:nvSpPr>
        <p:spPr>
          <a:xfrm>
            <a:off x="-7223760" y="0"/>
            <a:ext cx="676656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64" tIns="102864" rIns="102864" bIns="102864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by 48”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wide. It can be used to print any poster with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 1:2 aspect ratio such as 42” high by 84” wide, 36” high by 72” wide, or 45” high by 90” wide.</a:t>
            </a: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94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32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078"/>
              </a:spcAft>
            </a:pPr>
            <a:b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778C53A-628C-41CC-A000-0110C0742BBA}"/>
              </a:ext>
            </a:extLst>
          </p:cNvPr>
          <p:cNvGrpSpPr/>
          <p:nvPr userDrawn="1"/>
        </p:nvGrpSpPr>
        <p:grpSpPr>
          <a:xfrm>
            <a:off x="-7040880" y="9259702"/>
            <a:ext cx="6400800" cy="2835079"/>
            <a:chOff x="-12046792" y="16603579"/>
            <a:chExt cx="10473836" cy="519764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B8306E7-13A3-426E-B3B5-ADC7C80326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5C0FE1EA-A623-4859-A4CE-C51C2B26D8FF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83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DE0363-37C6-4A1E-A8EE-8D716CB04FBF}"/>
              </a:ext>
            </a:extLst>
          </p:cNvPr>
          <p:cNvGrpSpPr/>
          <p:nvPr userDrawn="1"/>
        </p:nvGrpSpPr>
        <p:grpSpPr>
          <a:xfrm>
            <a:off x="44389970" y="0"/>
            <a:ext cx="6766560" cy="21945600"/>
            <a:chOff x="40348557" y="0"/>
            <a:chExt cx="11774579" cy="40233600"/>
          </a:xfrm>
        </p:grpSpPr>
        <p:sp>
          <p:nvSpPr>
            <p:cNvPr id="23" name="Instructions">
              <a:extLst>
                <a:ext uri="{FF2B5EF4-FFF2-40B4-BE49-F238E27FC236}">
                  <a16:creationId xmlns:a16="http://schemas.microsoft.com/office/drawing/2014/main" id="{4C4D026B-26AB-4575-8899-77F63CBDCF9E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32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32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61896A6-4582-4515-866D-B7578571D5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59718" y="9476702"/>
              <a:ext cx="10912471" cy="9393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975514" rtl="0" eaLnBrk="1" latinLnBrk="0" hangingPunct="1">
        <a:lnSpc>
          <a:spcPct val="90000"/>
        </a:lnSpc>
        <a:spcBef>
          <a:spcPct val="0"/>
        </a:spcBef>
        <a:buNone/>
        <a:defRPr sz="95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878" indent="-493878" algn="l" defTabSz="1975514" rtl="0" eaLnBrk="1" latinLnBrk="0" hangingPunct="1">
        <a:lnSpc>
          <a:spcPct val="90000"/>
        </a:lnSpc>
        <a:spcBef>
          <a:spcPts val="2160"/>
        </a:spcBef>
        <a:buFont typeface="Arial" panose="020B0604020202020204" pitchFamily="34" charset="0"/>
        <a:buChar char="•"/>
        <a:defRPr sz="6048" kern="1200">
          <a:solidFill>
            <a:schemeClr val="tx1"/>
          </a:solidFill>
          <a:latin typeface="+mn-lt"/>
          <a:ea typeface="+mn-ea"/>
          <a:cs typeface="+mn-cs"/>
        </a:defRPr>
      </a:lvl1pPr>
      <a:lvl2pPr marL="1481635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5184" kern="1200">
          <a:solidFill>
            <a:schemeClr val="tx1"/>
          </a:solidFill>
          <a:latin typeface="+mn-lt"/>
          <a:ea typeface="+mn-ea"/>
          <a:cs typeface="+mn-cs"/>
        </a:defRPr>
      </a:lvl2pPr>
      <a:lvl3pPr marL="246939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45714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444490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543266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642041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740817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8395933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1pPr>
      <a:lvl2pPr marL="98775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97551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3pPr>
      <a:lvl4pPr marL="296327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395102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493878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5926541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6914298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790205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43891200" cy="24938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19950550"/>
            <a:ext cx="43891200" cy="19950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3" y="7980221"/>
            <a:ext cx="43891200" cy="11970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7481460"/>
            <a:ext cx="43891200" cy="4987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2493824"/>
            <a:ext cx="43891200" cy="4987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3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7" y="21779350"/>
            <a:ext cx="5779021" cy="101414"/>
          </a:xfrm>
          <a:prstGeom prst="rect">
            <a:avLst/>
          </a:prstGeom>
        </p:spPr>
      </p:pic>
      <p:sp>
        <p:nvSpPr>
          <p:cNvPr id="15" name="Instructions">
            <a:extLst>
              <a:ext uri="{FF2B5EF4-FFF2-40B4-BE49-F238E27FC236}">
                <a16:creationId xmlns:a16="http://schemas.microsoft.com/office/drawing/2014/main" id="{D9CFA615-FC5D-4CBE-A302-0DB7C8CAF774}"/>
              </a:ext>
            </a:extLst>
          </p:cNvPr>
          <p:cNvSpPr/>
          <p:nvPr userDrawn="1"/>
        </p:nvSpPr>
        <p:spPr>
          <a:xfrm>
            <a:off x="-7223760" y="0"/>
            <a:ext cx="676656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64" tIns="102864" rIns="102864" bIns="102864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by 48”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wide. It can be used to print any poster with </a:t>
            </a:r>
            <a:r>
              <a:rPr lang="en-US" sz="294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 1:2 aspect ratio such as 42” high by 84” wide, 36” high by 72” wide, or 45” high by 90” wide.</a:t>
            </a: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94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294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endParaRPr lang="en-US" sz="432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32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32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94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94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78"/>
              </a:spcAft>
            </a:pPr>
            <a:r>
              <a:rPr lang="en-US" sz="294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1078"/>
              </a:spcAft>
            </a:pPr>
            <a:b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16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76847B-D0F2-432B-86A6-BE41AB7762D2}"/>
              </a:ext>
            </a:extLst>
          </p:cNvPr>
          <p:cNvGrpSpPr/>
          <p:nvPr userDrawn="1"/>
        </p:nvGrpSpPr>
        <p:grpSpPr>
          <a:xfrm>
            <a:off x="-7040880" y="9259702"/>
            <a:ext cx="6400800" cy="2835079"/>
            <a:chOff x="-12046792" y="16603579"/>
            <a:chExt cx="10473836" cy="5197643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19B0399-3D44-4F22-BC6E-9D337BE564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0" name="Arrow: Down 19">
              <a:extLst>
                <a:ext uri="{FF2B5EF4-FFF2-40B4-BE49-F238E27FC236}">
                  <a16:creationId xmlns:a16="http://schemas.microsoft.com/office/drawing/2014/main" id="{5A774021-7CDD-408C-A9EB-61CA876B1D9A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83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4D43207-5E96-4440-A487-7216F91289C5}"/>
              </a:ext>
            </a:extLst>
          </p:cNvPr>
          <p:cNvGrpSpPr/>
          <p:nvPr userDrawn="1"/>
        </p:nvGrpSpPr>
        <p:grpSpPr>
          <a:xfrm>
            <a:off x="44389970" y="0"/>
            <a:ext cx="6766560" cy="21945600"/>
            <a:chOff x="40348557" y="0"/>
            <a:chExt cx="11774579" cy="40233600"/>
          </a:xfrm>
        </p:grpSpPr>
        <p:sp>
          <p:nvSpPr>
            <p:cNvPr id="22" name="Instructions">
              <a:extLst>
                <a:ext uri="{FF2B5EF4-FFF2-40B4-BE49-F238E27FC236}">
                  <a16:creationId xmlns:a16="http://schemas.microsoft.com/office/drawing/2014/main" id="{80893128-83B1-4890-956F-D9C1ABE7BF46}"/>
                </a:ext>
              </a:extLst>
            </p:cNvPr>
            <p:cNvSpPr/>
            <p:nvPr userDrawn="1"/>
          </p:nvSpPr>
          <p:spPr>
            <a:xfrm>
              <a:off x="40348557" y="0"/>
              <a:ext cx="11774579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32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32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endParaRPr lang="en-US" sz="2947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432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94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078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94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94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16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C3FF1CE-ABC4-40CC-B5F5-6F7EEA18BA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59718" y="9476702"/>
              <a:ext cx="10912471" cy="9393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975514" rtl="0" eaLnBrk="1" latinLnBrk="0" hangingPunct="1">
        <a:lnSpc>
          <a:spcPct val="90000"/>
        </a:lnSpc>
        <a:spcBef>
          <a:spcPct val="0"/>
        </a:spcBef>
        <a:buNone/>
        <a:defRPr sz="95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878" indent="-493878" algn="l" defTabSz="1975514" rtl="0" eaLnBrk="1" latinLnBrk="0" hangingPunct="1">
        <a:lnSpc>
          <a:spcPct val="90000"/>
        </a:lnSpc>
        <a:spcBef>
          <a:spcPts val="2160"/>
        </a:spcBef>
        <a:buFont typeface="Arial" panose="020B0604020202020204" pitchFamily="34" charset="0"/>
        <a:buChar char="•"/>
        <a:defRPr sz="6048" kern="1200">
          <a:solidFill>
            <a:schemeClr val="tx1"/>
          </a:solidFill>
          <a:latin typeface="+mn-lt"/>
          <a:ea typeface="+mn-ea"/>
          <a:cs typeface="+mn-cs"/>
        </a:defRPr>
      </a:lvl1pPr>
      <a:lvl2pPr marL="1481635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5184" kern="1200">
          <a:solidFill>
            <a:schemeClr val="tx1"/>
          </a:solidFill>
          <a:latin typeface="+mn-lt"/>
          <a:ea typeface="+mn-ea"/>
          <a:cs typeface="+mn-cs"/>
        </a:defRPr>
      </a:lvl2pPr>
      <a:lvl3pPr marL="246939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45714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444490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5432662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6420419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7408176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8395933" indent="-493878" algn="l" defTabSz="1975514" rtl="0" eaLnBrk="1" latinLnBrk="0" hangingPunct="1">
        <a:lnSpc>
          <a:spcPct val="90000"/>
        </a:lnSpc>
        <a:spcBef>
          <a:spcPts val="1078"/>
        </a:spcBef>
        <a:buFont typeface="Arial" panose="020B0604020202020204" pitchFamily="34" charset="0"/>
        <a:buChar char="•"/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1pPr>
      <a:lvl2pPr marL="98775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2pPr>
      <a:lvl3pPr marL="197551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3pPr>
      <a:lvl4pPr marL="2963270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4pPr>
      <a:lvl5pPr marL="3951027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5pPr>
      <a:lvl6pPr marL="493878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6pPr>
      <a:lvl7pPr marL="5926541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7pPr>
      <a:lvl8pPr marL="6914298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8pPr>
      <a:lvl9pPr marL="7902054" algn="l" defTabSz="1975514" rtl="0" eaLnBrk="1" latinLnBrk="0" hangingPunct="1">
        <a:defRPr sz="3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0" y="3039368"/>
            <a:ext cx="43891200" cy="4446982"/>
          </a:xfrm>
          <a:prstGeom prst="rect">
            <a:avLst/>
          </a:prstGeom>
          <a:noFill/>
        </p:spPr>
        <p:txBody>
          <a:bodyPr lIns="448886" tIns="448886" rIns="448886" bIns="448886" anchor="ctr">
            <a:noAutofit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2300" b="1" dirty="0">
                <a:solidFill>
                  <a:srgbClr val="0C0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the key point or takeaway of your poster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15888"/>
            <a:ext cx="28968700" cy="2235200"/>
          </a:xfrm>
          <a:prstGeom prst="rect">
            <a:avLst/>
          </a:prstGeom>
        </p:spPr>
        <p:txBody>
          <a:bodyPr lIns="914400" tIns="359110" bIns="359110" anchor="ctr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9600">
                <a:solidFill>
                  <a:schemeClr val="tx1">
                    <a:lumMod val="10000"/>
                    <a:lumOff val="9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9600" dirty="0">
              <a:solidFill>
                <a:schemeClr val="tx1">
                  <a:lumMod val="10000"/>
                  <a:lumOff val="9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15661179" y="20051601"/>
            <a:ext cx="12568845" cy="1813597"/>
          </a:xfrm>
          <a:prstGeom prst="rect">
            <a:avLst/>
          </a:prstGeom>
        </p:spPr>
        <p:txBody>
          <a:bodyPr lIns="89776" tIns="179555" rIns="89776" bIns="179555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Jane Doe, MD</a:t>
            </a:r>
            <a:r>
              <a:rPr lang="en-US" sz="352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Yamada Hanako, MD, PhD</a:t>
            </a:r>
            <a:r>
              <a:rPr lang="en-US" sz="352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Juan Pérez, PhD</a:t>
            </a:r>
            <a:r>
              <a:rPr lang="en-US" sz="352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352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of Affiliation, </a:t>
            </a:r>
            <a:r>
              <a:rPr lang="en-US" sz="352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52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Center of Affiliation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1425532" y="20222813"/>
            <a:ext cx="3551312" cy="147117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8603586"/>
              </p:ext>
            </p:extLst>
          </p:nvPr>
        </p:nvGraphicFramePr>
        <p:xfrm>
          <a:off x="29402593" y="7684086"/>
          <a:ext cx="12637930" cy="720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60536"/>
              </p:ext>
            </p:extLst>
          </p:nvPr>
        </p:nvGraphicFramePr>
        <p:xfrm>
          <a:off x="30661319" y="14106822"/>
          <a:ext cx="11754344" cy="4663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38586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938586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938586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938586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58293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1</a:t>
                      </a:r>
                    </a:p>
                  </a:txBody>
                  <a:tcPr marL="44890" marR="44890" marT="22445" marB="22445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2</a:t>
                      </a:r>
                    </a:p>
                  </a:txBody>
                  <a:tcPr marL="44890" marR="44890" marT="22445" marB="22445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3</a:t>
                      </a:r>
                    </a:p>
                  </a:txBody>
                  <a:tcPr marL="44890" marR="44890" marT="22445" marB="22445" anchor="ctr">
                    <a:solidFill>
                      <a:srgbClr val="92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lt1">
                              <a:alpha val="0"/>
                            </a:schemeClr>
                          </a:solidFill>
                        </a:rPr>
                        <a:t>Heading 4</a:t>
                      </a:r>
                    </a:p>
                  </a:txBody>
                  <a:tcPr marL="44890" marR="44890" marT="22445" marB="22445" anchor="ctr">
                    <a:solidFill>
                      <a:srgbClr val="92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582938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chemeClr val="dk1">
                            <a:alpha val="0"/>
                          </a:schemeClr>
                        </a:solidFill>
                      </a:endParaRPr>
                    </a:p>
                  </a:txBody>
                  <a:tcPr marL="44890" marR="44890" marT="22445" marB="22445" anchor="ctr"/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432609"/>
              </p:ext>
            </p:extLst>
          </p:nvPr>
        </p:nvGraphicFramePr>
        <p:xfrm>
          <a:off x="17621371" y="8932149"/>
          <a:ext cx="8648470" cy="4464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812473"/>
              </p:ext>
            </p:extLst>
          </p:nvPr>
        </p:nvGraphicFramePr>
        <p:xfrm>
          <a:off x="16863659" y="14193433"/>
          <a:ext cx="10163888" cy="4576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871696D0-EDFA-40C7-87E3-B9BDD9244408}"/>
              </a:ext>
            </a:extLst>
          </p:cNvPr>
          <p:cNvGrpSpPr/>
          <p:nvPr/>
        </p:nvGrpSpPr>
        <p:grpSpPr>
          <a:xfrm>
            <a:off x="640080" y="8806512"/>
            <a:ext cx="13241350" cy="10036131"/>
            <a:chOff x="387858" y="2683154"/>
            <a:chExt cx="3855896" cy="3136291"/>
          </a:xfrm>
        </p:grpSpPr>
        <p:sp>
          <p:nvSpPr>
            <p:cNvPr id="29" name="Title 1">
              <a:extLst>
                <a:ext uri="{FF2B5EF4-FFF2-40B4-BE49-F238E27FC236}">
                  <a16:creationId xmlns:a16="http://schemas.microsoft.com/office/drawing/2014/main" id="{8272E1D0-BA55-4569-A8E9-7DD254490F9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683154"/>
              <a:ext cx="3855896" cy="613106"/>
            </a:xfrm>
            <a:prstGeom prst="rect">
              <a:avLst/>
            </a:prstGeom>
          </p:spPr>
          <p:txBody>
            <a:bodyPr wrap="square" lIns="274320" tIns="44890" rIns="274320" bIns="44890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INTRODUCTION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3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3" name="Title 1">
              <a:extLst>
                <a:ext uri="{FF2B5EF4-FFF2-40B4-BE49-F238E27FC236}">
                  <a16:creationId xmlns:a16="http://schemas.microsoft.com/office/drawing/2014/main" id="{2AFCE546-9511-4543-B910-CBF7B4E9D22F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524216"/>
              <a:ext cx="3855896" cy="613106"/>
            </a:xfrm>
            <a:prstGeom prst="rect">
              <a:avLst/>
            </a:prstGeom>
          </p:spPr>
          <p:txBody>
            <a:bodyPr wrap="square" lIns="274320" tIns="44890" rIns="274320" bIns="44890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METHODS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3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B32FF3E-4280-458B-811A-6CF8F6B3C58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365277"/>
              <a:ext cx="3855896" cy="613106"/>
            </a:xfrm>
            <a:prstGeom prst="rect">
              <a:avLst/>
            </a:prstGeom>
          </p:spPr>
          <p:txBody>
            <a:bodyPr wrap="square" lIns="274320" tIns="44890" rIns="274320" bIns="44890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RESULTS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3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394406D5-EA04-4BAE-BA14-6E2ADEB6DEC9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206339"/>
              <a:ext cx="3855896" cy="613106"/>
            </a:xfrm>
            <a:prstGeom prst="rect">
              <a:avLst/>
            </a:prstGeom>
          </p:spPr>
          <p:txBody>
            <a:bodyPr wrap="square" lIns="274320" tIns="44890" rIns="274320" bIns="44890" anchor="ctr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CONCLUSION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3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aliqua</a:t>
              </a:r>
              <a:r>
                <a:rPr 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7A5AA3B2-A99F-435A-8E0D-88A225B7C35E}"/>
              </a:ext>
            </a:extLst>
          </p:cNvPr>
          <p:cNvSpPr txBox="1"/>
          <p:nvPr/>
        </p:nvSpPr>
        <p:spPr>
          <a:xfrm>
            <a:off x="40679259" y="20222813"/>
            <a:ext cx="1541512" cy="1471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r>
              <a:rPr lang="en-US" sz="224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2C1FF-77A1-45D7-9887-11DD347A9F32}"/>
              </a:ext>
            </a:extLst>
          </p:cNvPr>
          <p:cNvSpPr txBox="1"/>
          <p:nvPr/>
        </p:nvSpPr>
        <p:spPr>
          <a:xfrm>
            <a:off x="39319200" y="765099"/>
            <a:ext cx="3657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920000"/>
                </a:solidFill>
              </a:rPr>
              <a:t>Replace with your institution’s logo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Custom 7">
      <a:dk1>
        <a:sysClr val="windowText" lastClr="000000"/>
      </a:dk1>
      <a:lt1>
        <a:sysClr val="window" lastClr="FFFFFF"/>
      </a:lt1>
      <a:dk2>
        <a:srgbClr val="521707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336699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Custom 25">
      <a:dk1>
        <a:srgbClr val="3A3838"/>
      </a:dk1>
      <a:lt1>
        <a:sysClr val="window" lastClr="FFFFFF"/>
      </a:lt1>
      <a:dk2>
        <a:srgbClr val="2B2929"/>
      </a:dk2>
      <a:lt2>
        <a:srgbClr val="E7E6E6"/>
      </a:lt2>
      <a:accent1>
        <a:srgbClr val="2F5496"/>
      </a:accent1>
      <a:accent2>
        <a:srgbClr val="900000"/>
      </a:accent2>
      <a:accent3>
        <a:srgbClr val="600000"/>
      </a:accent3>
      <a:accent4>
        <a:srgbClr val="FFC000"/>
      </a:accent4>
      <a:accent5>
        <a:srgbClr val="C00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2473</TotalTime>
  <Words>236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3 sections</vt:lpstr>
      <vt:lpstr>2 sections</vt:lpstr>
      <vt:lpstr>1 section</vt:lpstr>
      <vt:lpstr>Title Goes Here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36x56</dc:title>
  <dc:creator>JL-PC</dc:creator>
  <dc:description>Quality poster printing
www.genigraphics.com
1-800-790-4001</dc:description>
  <cp:lastModifiedBy>Christa Stiles</cp:lastModifiedBy>
  <cp:revision>106</cp:revision>
  <dcterms:created xsi:type="dcterms:W3CDTF">2019-10-25T19:49:05Z</dcterms:created>
  <dcterms:modified xsi:type="dcterms:W3CDTF">2021-11-18T16:29:16Z</dcterms:modified>
</cp:coreProperties>
</file>